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500" r:id="rId2"/>
    <p:sldId id="498" r:id="rId3"/>
    <p:sldId id="511" r:id="rId4"/>
    <p:sldId id="512" r:id="rId5"/>
    <p:sldId id="515" r:id="rId6"/>
    <p:sldId id="516" r:id="rId7"/>
    <p:sldId id="517" r:id="rId8"/>
    <p:sldId id="504" r:id="rId9"/>
    <p:sldId id="505" r:id="rId10"/>
    <p:sldId id="506" r:id="rId11"/>
    <p:sldId id="507" r:id="rId12"/>
    <p:sldId id="508" r:id="rId13"/>
    <p:sldId id="509" r:id="rId14"/>
    <p:sldId id="510" r:id="rId15"/>
    <p:sldId id="503" r:id="rId16"/>
    <p:sldId id="513" r:id="rId17"/>
    <p:sldId id="514"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3954A3-527F-4F2E-805C-A8CD3D3C6555}">
          <p14:sldIdLst>
            <p14:sldId id="500"/>
            <p14:sldId id="498"/>
            <p14:sldId id="511"/>
            <p14:sldId id="512"/>
            <p14:sldId id="515"/>
            <p14:sldId id="516"/>
            <p14:sldId id="517"/>
            <p14:sldId id="504"/>
            <p14:sldId id="505"/>
            <p14:sldId id="506"/>
            <p14:sldId id="507"/>
            <p14:sldId id="508"/>
            <p14:sldId id="509"/>
            <p14:sldId id="510"/>
            <p14:sldId id="503"/>
          </p14:sldIdLst>
        </p14:section>
        <p14:section name="Dial Response" id="{8114A1F8-9D99-4A34-AE72-3E47699BD0A2}">
          <p14:sldIdLst>
            <p14:sldId id="513"/>
            <p14:sldId id="51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10253F"/>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3401" autoAdjust="0"/>
  </p:normalViewPr>
  <p:slideViewPr>
    <p:cSldViewPr snapToGrid="0" snapToObjects="1">
      <p:cViewPr varScale="1">
        <p:scale>
          <a:sx n="67" d="100"/>
          <a:sy n="67" d="100"/>
        </p:scale>
        <p:origin x="600"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7/8/2021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2264981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10</a:t>
            </a:fld>
            <a:endParaRPr lang="en-US"/>
          </a:p>
        </p:txBody>
      </p:sp>
    </p:spTree>
    <p:extLst>
      <p:ext uri="{BB962C8B-B14F-4D97-AF65-F5344CB8AC3E}">
        <p14:creationId xmlns:p14="http://schemas.microsoft.com/office/powerpoint/2010/main" val="41926999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2  - 1</a:t>
            </a:r>
          </a:p>
        </p:txBody>
      </p:sp>
      <p:sp>
        <p:nvSpPr>
          <p:cNvPr id="4" name="Slide Number Placeholder 3"/>
          <p:cNvSpPr>
            <a:spLocks noGrp="1"/>
          </p:cNvSpPr>
          <p:nvPr>
            <p:ph type="sldNum" sz="quarter" idx="10"/>
          </p:nvPr>
        </p:nvSpPr>
        <p:spPr/>
        <p:txBody>
          <a:bodyPr/>
          <a:lstStyle/>
          <a:p>
            <a:fld id="{BCAE12D7-AE97-9243-8341-9A20FCA5A307}" type="slidenum">
              <a:rPr lang="en-US" smtClean="0"/>
              <a:t>11</a:t>
            </a:fld>
            <a:endParaRPr lang="en-US"/>
          </a:p>
        </p:txBody>
      </p:sp>
    </p:spTree>
    <p:extLst>
      <p:ext uri="{BB962C8B-B14F-4D97-AF65-F5344CB8AC3E}">
        <p14:creationId xmlns:p14="http://schemas.microsoft.com/office/powerpoint/2010/main" val="8711081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2  - 1</a:t>
            </a:r>
          </a:p>
        </p:txBody>
      </p:sp>
      <p:sp>
        <p:nvSpPr>
          <p:cNvPr id="4" name="Slide Number Placeholder 3"/>
          <p:cNvSpPr>
            <a:spLocks noGrp="1"/>
          </p:cNvSpPr>
          <p:nvPr>
            <p:ph type="sldNum" sz="quarter" idx="10"/>
          </p:nvPr>
        </p:nvSpPr>
        <p:spPr/>
        <p:txBody>
          <a:bodyPr/>
          <a:lstStyle/>
          <a:p>
            <a:fld id="{BCAE12D7-AE97-9243-8341-9A20FCA5A307}" type="slidenum">
              <a:rPr lang="en-US" smtClean="0"/>
              <a:t>12</a:t>
            </a:fld>
            <a:endParaRPr lang="en-US"/>
          </a:p>
        </p:txBody>
      </p:sp>
    </p:spTree>
    <p:extLst>
      <p:ext uri="{BB962C8B-B14F-4D97-AF65-F5344CB8AC3E}">
        <p14:creationId xmlns:p14="http://schemas.microsoft.com/office/powerpoint/2010/main" val="2027853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2  - 1</a:t>
            </a:r>
          </a:p>
        </p:txBody>
      </p:sp>
      <p:sp>
        <p:nvSpPr>
          <p:cNvPr id="4" name="Slide Number Placeholder 3"/>
          <p:cNvSpPr>
            <a:spLocks noGrp="1"/>
          </p:cNvSpPr>
          <p:nvPr>
            <p:ph type="sldNum" sz="quarter" idx="10"/>
          </p:nvPr>
        </p:nvSpPr>
        <p:spPr/>
        <p:txBody>
          <a:bodyPr/>
          <a:lstStyle/>
          <a:p>
            <a:fld id="{BCAE12D7-AE97-9243-8341-9A20FCA5A307}" type="slidenum">
              <a:rPr lang="en-US" smtClean="0"/>
              <a:t>13</a:t>
            </a:fld>
            <a:endParaRPr lang="en-US"/>
          </a:p>
        </p:txBody>
      </p:sp>
    </p:spTree>
    <p:extLst>
      <p:ext uri="{BB962C8B-B14F-4D97-AF65-F5344CB8AC3E}">
        <p14:creationId xmlns:p14="http://schemas.microsoft.com/office/powerpoint/2010/main" val="2813602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2  - 1</a:t>
            </a:r>
          </a:p>
        </p:txBody>
      </p:sp>
      <p:sp>
        <p:nvSpPr>
          <p:cNvPr id="4" name="Slide Number Placeholder 3"/>
          <p:cNvSpPr>
            <a:spLocks noGrp="1"/>
          </p:cNvSpPr>
          <p:nvPr>
            <p:ph type="sldNum" sz="quarter" idx="10"/>
          </p:nvPr>
        </p:nvSpPr>
        <p:spPr/>
        <p:txBody>
          <a:bodyPr/>
          <a:lstStyle/>
          <a:p>
            <a:fld id="{BCAE12D7-AE97-9243-8341-9A20FCA5A307}" type="slidenum">
              <a:rPr lang="en-US" smtClean="0"/>
              <a:t>14</a:t>
            </a:fld>
            <a:endParaRPr lang="en-US"/>
          </a:p>
        </p:txBody>
      </p:sp>
    </p:spTree>
    <p:extLst>
      <p:ext uri="{BB962C8B-B14F-4D97-AF65-F5344CB8AC3E}">
        <p14:creationId xmlns:p14="http://schemas.microsoft.com/office/powerpoint/2010/main" val="31524482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15</a:t>
            </a:fld>
            <a:endParaRPr lang="en-US"/>
          </a:p>
        </p:txBody>
      </p:sp>
    </p:spTree>
    <p:extLst>
      <p:ext uri="{BB962C8B-B14F-4D97-AF65-F5344CB8AC3E}">
        <p14:creationId xmlns:p14="http://schemas.microsoft.com/office/powerpoint/2010/main" val="2305966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16</a:t>
            </a:fld>
            <a:endParaRPr lang="en-US"/>
          </a:p>
        </p:txBody>
      </p:sp>
    </p:spTree>
    <p:extLst>
      <p:ext uri="{BB962C8B-B14F-4D97-AF65-F5344CB8AC3E}">
        <p14:creationId xmlns:p14="http://schemas.microsoft.com/office/powerpoint/2010/main" val="3835381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R1_1</a:t>
            </a:r>
          </a:p>
          <a:p>
            <a:r>
              <a:rPr lang="en-US" dirty="0"/>
              <a:t>R3_1</a:t>
            </a:r>
          </a:p>
          <a:p>
            <a:r>
              <a:rPr lang="en-US" dirty="0"/>
              <a:t>R4_1</a:t>
            </a:r>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3372176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a:t>
            </a:fld>
            <a:endParaRPr lang="en-US"/>
          </a:p>
        </p:txBody>
      </p:sp>
    </p:spTree>
    <p:extLst>
      <p:ext uri="{BB962C8B-B14F-4D97-AF65-F5344CB8AC3E}">
        <p14:creationId xmlns:p14="http://schemas.microsoft.com/office/powerpoint/2010/main" val="2417030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a:t>
            </a:fld>
            <a:endParaRPr lang="en-US"/>
          </a:p>
        </p:txBody>
      </p:sp>
    </p:spTree>
    <p:extLst>
      <p:ext uri="{BB962C8B-B14F-4D97-AF65-F5344CB8AC3E}">
        <p14:creationId xmlns:p14="http://schemas.microsoft.com/office/powerpoint/2010/main" val="3094214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a:t>
            </a:fld>
            <a:endParaRPr lang="en-US"/>
          </a:p>
        </p:txBody>
      </p:sp>
    </p:spTree>
    <p:extLst>
      <p:ext uri="{BB962C8B-B14F-4D97-AF65-F5344CB8AC3E}">
        <p14:creationId xmlns:p14="http://schemas.microsoft.com/office/powerpoint/2010/main" val="1217675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6</a:t>
            </a:fld>
            <a:endParaRPr lang="en-US"/>
          </a:p>
        </p:txBody>
      </p:sp>
    </p:spTree>
    <p:extLst>
      <p:ext uri="{BB962C8B-B14F-4D97-AF65-F5344CB8AC3E}">
        <p14:creationId xmlns:p14="http://schemas.microsoft.com/office/powerpoint/2010/main" val="4093860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7</a:t>
            </a:fld>
            <a:endParaRPr lang="en-US"/>
          </a:p>
        </p:txBody>
      </p:sp>
    </p:spTree>
    <p:extLst>
      <p:ext uri="{BB962C8B-B14F-4D97-AF65-F5344CB8AC3E}">
        <p14:creationId xmlns:p14="http://schemas.microsoft.com/office/powerpoint/2010/main" val="6465867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R1_1</a:t>
            </a:r>
          </a:p>
          <a:p>
            <a:r>
              <a:rPr lang="en-US" dirty="0"/>
              <a:t>R3_1</a:t>
            </a:r>
          </a:p>
          <a:p>
            <a:r>
              <a:rPr lang="en-US" dirty="0"/>
              <a:t>R4_1</a:t>
            </a:r>
          </a:p>
        </p:txBody>
      </p:sp>
      <p:sp>
        <p:nvSpPr>
          <p:cNvPr id="4" name="Slide Number Placeholder 3"/>
          <p:cNvSpPr>
            <a:spLocks noGrp="1"/>
          </p:cNvSpPr>
          <p:nvPr>
            <p:ph type="sldNum" sz="quarter" idx="10"/>
          </p:nvPr>
        </p:nvSpPr>
        <p:spPr/>
        <p:txBody>
          <a:bodyPr/>
          <a:lstStyle/>
          <a:p>
            <a:fld id="{BCAE12D7-AE97-9243-8341-9A20FCA5A307}" type="slidenum">
              <a:rPr lang="en-US" smtClean="0"/>
              <a:t>8</a:t>
            </a:fld>
            <a:endParaRPr lang="en-US"/>
          </a:p>
        </p:txBody>
      </p:sp>
    </p:spTree>
    <p:extLst>
      <p:ext uri="{BB962C8B-B14F-4D97-AF65-F5344CB8AC3E}">
        <p14:creationId xmlns:p14="http://schemas.microsoft.com/office/powerpoint/2010/main" val="1870071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9</a:t>
            </a:fld>
            <a:endParaRPr lang="en-US"/>
          </a:p>
        </p:txBody>
      </p:sp>
    </p:spTree>
    <p:extLst>
      <p:ext uri="{BB962C8B-B14F-4D97-AF65-F5344CB8AC3E}">
        <p14:creationId xmlns:p14="http://schemas.microsoft.com/office/powerpoint/2010/main" val="18164307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7/8/2021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index finger corresponds to the LEFT Button </a:t>
            </a:r>
          </a:p>
          <a:p>
            <a:pPr marL="0" indent="0" algn="ctr">
              <a:buNone/>
            </a:pPr>
            <a:r>
              <a:rPr lang="en-US" sz="2800" dirty="0"/>
              <a:t>and your </a:t>
            </a:r>
          </a:p>
          <a:p>
            <a:pPr marL="0" indent="0" algn="ctr">
              <a:buNone/>
            </a:pPr>
            <a:r>
              <a:rPr lang="en-US" sz="2800" dirty="0"/>
              <a:t>middle finger corresponds to the RIGHT finger</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grpSp>
        <p:nvGrpSpPr>
          <p:cNvPr id="8" name="Group 7"/>
          <p:cNvGrpSpPr/>
          <p:nvPr/>
        </p:nvGrpSpPr>
        <p:grpSpPr>
          <a:xfrm>
            <a:off x="2652909" y="2834592"/>
            <a:ext cx="4076372" cy="3302977"/>
            <a:chOff x="2848576" y="3315961"/>
            <a:chExt cx="3000133" cy="2430929"/>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2" name="TextBox 1"/>
            <p:cNvSpPr txBox="1"/>
            <p:nvPr/>
          </p:nvSpPr>
          <p:spPr>
            <a:xfrm>
              <a:off x="3814240" y="3323107"/>
              <a:ext cx="856230" cy="38508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2848576" y="3315961"/>
              <a:ext cx="796260" cy="38508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3246706" y="3701041"/>
              <a:ext cx="552023" cy="572894"/>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4242354" y="3708187"/>
              <a:ext cx="1" cy="49191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21930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The scanner table will now come out and the experimenter will apply the electrodes.</a:t>
            </a:r>
            <a:br>
              <a:rPr lang="en-US" dirty="0"/>
            </a:br>
            <a:br>
              <a:rPr lang="en-US" dirty="0"/>
            </a:br>
            <a:r>
              <a:rPr lang="en-US" dirty="0"/>
              <a:t>The scanner table will then come back in and the experimenter will start the stimulation.</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3538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The experimenter will check in on you over the intercom before starting the stimulation and after one minute.</a:t>
            </a:r>
            <a:br>
              <a:rPr lang="en-US" dirty="0"/>
            </a:b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6217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The stimulation will continue for 30 minutes in total from now. There will be two scans during this time.</a:t>
            </a:r>
            <a:br>
              <a:rPr lang="en-US" dirty="0"/>
            </a:br>
            <a:br>
              <a:rPr lang="en-US" dirty="0"/>
            </a:br>
            <a:r>
              <a:rPr lang="en-US" dirty="0"/>
              <a:t>We will check in on you over the intercom in 15 minutes.</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032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Please let us know if you would like to stop the stimulation at any time.</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0392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The stimulation has completed.</a:t>
            </a:r>
            <a:br>
              <a:rPr lang="en-US" dirty="0"/>
            </a:br>
            <a:br>
              <a:rPr lang="en-US" dirty="0"/>
            </a:br>
            <a:r>
              <a:rPr lang="en-US" dirty="0"/>
              <a:t>Press the right key when you are ready to continue.</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8328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652909" y="3611930"/>
            <a:ext cx="3682384" cy="2566146"/>
          </a:xfrm>
          <a:prstGeom prst="rect">
            <a:avLst/>
          </a:prstGeom>
        </p:spPr>
      </p:pic>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middle finger corresponds to the LEFT Button </a:t>
            </a:r>
          </a:p>
          <a:p>
            <a:pPr marL="0" indent="0" algn="ctr">
              <a:buNone/>
            </a:pPr>
            <a:r>
              <a:rPr lang="en-US" sz="2800" dirty="0"/>
              <a:t>and your </a:t>
            </a:r>
          </a:p>
          <a:p>
            <a:pPr marL="0" indent="0" algn="ctr">
              <a:buNone/>
            </a:pPr>
            <a:r>
              <a:rPr lang="en-US" sz="2800" dirty="0"/>
              <a:t>index finger corresponds to the RIGHT finger</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2" name="TextBox 1"/>
          <p:cNvSpPr txBox="1"/>
          <p:nvPr/>
        </p:nvSpPr>
        <p:spPr>
          <a:xfrm>
            <a:off x="5794920" y="2713806"/>
            <a:ext cx="1163386" cy="52322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4271339" y="2713806"/>
            <a:ext cx="1081903" cy="52322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4812291" y="3237026"/>
            <a:ext cx="106484" cy="89572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5500468" y="3237026"/>
            <a:ext cx="876145" cy="1039552"/>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999975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120612"/>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KEEP ROTATING TO THE RIGHT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US" sz="1600" dirty="0">
              <a:solidFill>
                <a:schemeClr val="tx1"/>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3" name="Arrow: Curved Down 2">
            <a:extLst>
              <a:ext uri="{FF2B5EF4-FFF2-40B4-BE49-F238E27FC236}">
                <a16:creationId xmlns:a16="http://schemas.microsoft.com/office/drawing/2014/main" id="{D82D2755-AC48-4D97-AC22-C346E3A2026D}"/>
              </a:ext>
            </a:extLst>
          </p:cNvPr>
          <p:cNvSpPr/>
          <p:nvPr/>
        </p:nvSpPr>
        <p:spPr>
          <a:xfrm>
            <a:off x="8298108" y="6230982"/>
            <a:ext cx="524435" cy="312684"/>
          </a:xfrm>
          <a:prstGeom prst="curved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88237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707137"/>
            <a:ext cx="8458200" cy="4572000"/>
          </a:xfrm>
        </p:spPr>
        <p:txBody>
          <a:bodyPr>
            <a:normAutofit/>
          </a:bodyPr>
          <a:lstStyle/>
          <a:p>
            <a:pPr algn="l"/>
            <a:r>
              <a:rPr lang="en-US" dirty="0"/>
              <a:t>For this scan, you will see a “+” in the center of the screen.</a:t>
            </a:r>
            <a:br>
              <a:rPr lang="en-US" dirty="0"/>
            </a:br>
            <a:br>
              <a:rPr lang="en-US" dirty="0"/>
            </a:br>
            <a:r>
              <a:rPr lang="en-US" dirty="0"/>
              <a:t>Focus on the “+”, clear your mind and try not to think of anything in particular.</a:t>
            </a:r>
          </a:p>
        </p:txBody>
      </p:sp>
      <p:sp>
        <p:nvSpPr>
          <p:cNvPr id="6" name="Title 3">
            <a:extLst>
              <a:ext uri="{FF2B5EF4-FFF2-40B4-BE49-F238E27FC236}">
                <a16:creationId xmlns:a16="http://schemas.microsoft.com/office/drawing/2014/main" id="{38354456-8D1A-4947-9528-D404735EE126}"/>
              </a:ext>
            </a:extLst>
          </p:cNvPr>
          <p:cNvSpPr txBox="1">
            <a:spLocks/>
          </p:cNvSpPr>
          <p:nvPr/>
        </p:nvSpPr>
        <p:spPr>
          <a:xfrm>
            <a:off x="0" y="6120612"/>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KEEP ROTATING TO THE RIGHT TO CONTINUE</a:t>
            </a:r>
          </a:p>
        </p:txBody>
      </p:sp>
      <p:sp>
        <p:nvSpPr>
          <p:cNvPr id="8" name="Subtitle 8">
            <a:extLst>
              <a:ext uri="{FF2B5EF4-FFF2-40B4-BE49-F238E27FC236}">
                <a16:creationId xmlns:a16="http://schemas.microsoft.com/office/drawing/2014/main" id="{DCDA7EB8-D0A8-4148-968F-F9A3CCE26E16}"/>
              </a:ext>
            </a:extLst>
          </p:cNvPr>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endParaRPr lang="en-US" sz="1600" dirty="0">
              <a:solidFill>
                <a:schemeClr val="tx1"/>
              </a:solidFill>
            </a:endParaRPr>
          </a:p>
        </p:txBody>
      </p:sp>
      <p:sp>
        <p:nvSpPr>
          <p:cNvPr id="9" name="Arrow: Curved Down 8">
            <a:extLst>
              <a:ext uri="{FF2B5EF4-FFF2-40B4-BE49-F238E27FC236}">
                <a16:creationId xmlns:a16="http://schemas.microsoft.com/office/drawing/2014/main" id="{CC5A1121-C756-47AA-B88F-0CB92785AEA6}"/>
              </a:ext>
            </a:extLst>
          </p:cNvPr>
          <p:cNvSpPr/>
          <p:nvPr/>
        </p:nvSpPr>
        <p:spPr>
          <a:xfrm>
            <a:off x="8298108" y="6230982"/>
            <a:ext cx="524435" cy="312684"/>
          </a:xfrm>
          <a:prstGeom prst="curved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11636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 Pre-Stimulation</a:t>
            </a:r>
          </a:p>
          <a:p>
            <a:pPr algn="ctr"/>
            <a:r>
              <a:rPr lang="en-US" sz="2800" b="1" dirty="0"/>
              <a:t>RIGHT HAND</a:t>
            </a:r>
          </a:p>
        </p:txBody>
      </p:sp>
    </p:spTree>
    <p:extLst>
      <p:ext uri="{BB962C8B-B14F-4D97-AF65-F5344CB8AC3E}">
        <p14:creationId xmlns:p14="http://schemas.microsoft.com/office/powerpoint/2010/main" val="1268561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 Stimulation</a:t>
            </a:r>
          </a:p>
          <a:p>
            <a:pPr algn="ctr"/>
            <a:r>
              <a:rPr lang="en-US" sz="2800" b="1" dirty="0"/>
              <a:t>RIGHT HAND</a:t>
            </a:r>
          </a:p>
        </p:txBody>
      </p:sp>
    </p:spTree>
    <p:extLst>
      <p:ext uri="{BB962C8B-B14F-4D97-AF65-F5344CB8AC3E}">
        <p14:creationId xmlns:p14="http://schemas.microsoft.com/office/powerpoint/2010/main" val="210390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a:t>
            </a:r>
            <a:r>
              <a:rPr lang="en-US" sz="2800"/>
              <a:t>: Post-Stimulation</a:t>
            </a:r>
            <a:endParaRPr lang="en-US" sz="2800" dirty="0"/>
          </a:p>
          <a:p>
            <a:pPr algn="ctr"/>
            <a:r>
              <a:rPr lang="en-US" sz="2800" b="1" dirty="0"/>
              <a:t>RIGHT HAND</a:t>
            </a:r>
          </a:p>
        </p:txBody>
      </p:sp>
    </p:spTree>
    <p:extLst>
      <p:ext uri="{BB962C8B-B14F-4D97-AF65-F5344CB8AC3E}">
        <p14:creationId xmlns:p14="http://schemas.microsoft.com/office/powerpoint/2010/main" val="1876452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 Pre-Stimulation</a:t>
            </a:r>
          </a:p>
          <a:p>
            <a:pPr algn="ctr"/>
            <a:r>
              <a:rPr lang="en-US" sz="2800" b="1" dirty="0"/>
              <a:t>LEFT HAND</a:t>
            </a:r>
          </a:p>
        </p:txBody>
      </p:sp>
    </p:spTree>
    <p:extLst>
      <p:ext uri="{BB962C8B-B14F-4D97-AF65-F5344CB8AC3E}">
        <p14:creationId xmlns:p14="http://schemas.microsoft.com/office/powerpoint/2010/main" val="1029206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 Stimulation</a:t>
            </a:r>
          </a:p>
          <a:p>
            <a:pPr algn="ctr"/>
            <a:r>
              <a:rPr lang="en-US" sz="2800" b="1" dirty="0"/>
              <a:t>LEFT HAND</a:t>
            </a:r>
          </a:p>
        </p:txBody>
      </p:sp>
    </p:spTree>
    <p:extLst>
      <p:ext uri="{BB962C8B-B14F-4D97-AF65-F5344CB8AC3E}">
        <p14:creationId xmlns:p14="http://schemas.microsoft.com/office/powerpoint/2010/main" val="866138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REST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8" name="TextBox 7">
            <a:extLst>
              <a:ext uri="{FF2B5EF4-FFF2-40B4-BE49-F238E27FC236}">
                <a16:creationId xmlns:a16="http://schemas.microsoft.com/office/drawing/2014/main" id="{66E1707A-C54A-4BAB-B73E-C83B5D8126C8}"/>
              </a:ext>
            </a:extLst>
          </p:cNvPr>
          <p:cNvSpPr txBox="1"/>
          <p:nvPr/>
        </p:nvSpPr>
        <p:spPr>
          <a:xfrm>
            <a:off x="2472035" y="5160269"/>
            <a:ext cx="4242816" cy="954107"/>
          </a:xfrm>
          <a:prstGeom prst="rect">
            <a:avLst/>
          </a:prstGeom>
          <a:noFill/>
        </p:spPr>
        <p:txBody>
          <a:bodyPr wrap="square" rtlCol="0">
            <a:spAutoFit/>
          </a:bodyPr>
          <a:lstStyle/>
          <a:p>
            <a:pPr algn="ctr"/>
            <a:r>
              <a:rPr lang="en-US" sz="2800" dirty="0"/>
              <a:t>Scan: Post-Stimulation</a:t>
            </a:r>
          </a:p>
          <a:p>
            <a:pPr algn="ctr"/>
            <a:r>
              <a:rPr lang="en-US" sz="2800" b="1" dirty="0"/>
              <a:t>LEFT HAND</a:t>
            </a:r>
          </a:p>
        </p:txBody>
      </p:sp>
    </p:spTree>
    <p:extLst>
      <p:ext uri="{BB962C8B-B14F-4D97-AF65-F5344CB8AC3E}">
        <p14:creationId xmlns:p14="http://schemas.microsoft.com/office/powerpoint/2010/main" val="313094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707137"/>
            <a:ext cx="8458200" cy="4572000"/>
          </a:xfrm>
        </p:spPr>
        <p:txBody>
          <a:bodyPr>
            <a:normAutofit/>
          </a:bodyPr>
          <a:lstStyle/>
          <a:p>
            <a:pPr algn="l"/>
            <a:r>
              <a:rPr lang="en-US" dirty="0"/>
              <a:t>For this scan, you will see a “+” in the center of the screen.</a:t>
            </a:r>
            <a:br>
              <a:rPr lang="en-US" dirty="0"/>
            </a:br>
            <a:br>
              <a:rPr lang="en-US" dirty="0"/>
            </a:br>
            <a:r>
              <a:rPr lang="en-US" dirty="0"/>
              <a:t>Focus on the “+”, clear your mind and try not to think of anything in particular.</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681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64343" y="349624"/>
            <a:ext cx="8458200" cy="4929513"/>
          </a:xfrm>
        </p:spPr>
        <p:txBody>
          <a:bodyPr>
            <a:normAutofit/>
          </a:bodyPr>
          <a:lstStyle/>
          <a:p>
            <a:pPr algn="l"/>
            <a:r>
              <a:rPr lang="en-US" dirty="0"/>
              <a:t>The “+” will change color.</a:t>
            </a:r>
            <a:br>
              <a:rPr lang="en-US" dirty="0"/>
            </a:br>
            <a:br>
              <a:rPr lang="en-US" dirty="0"/>
            </a:br>
            <a:r>
              <a:rPr lang="en-US" dirty="0"/>
              <a:t>Please count the number of times it has changed colors.</a:t>
            </a:r>
            <a:br>
              <a:rPr lang="en-US" dirty="0"/>
            </a:br>
            <a:br>
              <a:rPr lang="en-US" dirty="0"/>
            </a:br>
            <a:r>
              <a:rPr lang="en-US" dirty="0"/>
              <a:t>The experimenter will ask you after the scan.</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38451086"/>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46951</TotalTime>
  <Words>493</Words>
  <Application>Microsoft Office PowerPoint</Application>
  <PresentationFormat>On-screen Show (4:3)</PresentationFormat>
  <Paragraphs>107</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Black</vt:lpstr>
      <vt:lpstr>PowerPoint Presentation</vt:lpstr>
      <vt:lpstr>REST</vt:lpstr>
      <vt:lpstr>REST</vt:lpstr>
      <vt:lpstr>REST</vt:lpstr>
      <vt:lpstr>REST</vt:lpstr>
      <vt:lpstr>REST</vt:lpstr>
      <vt:lpstr>REST</vt:lpstr>
      <vt:lpstr>For this scan, you will see a “+” in the center of the screen.  Focus on the “+”, clear your mind and try not to think of anything in particular.</vt:lpstr>
      <vt:lpstr>The “+” will change color.  Please count the number of times it has changed colors.  The experimenter will ask you after the scan.</vt:lpstr>
      <vt:lpstr>The scanner table will now come out and the experimenter will apply the electrodes.  The scanner table will then come back in and the experimenter will start the stimulation.</vt:lpstr>
      <vt:lpstr>The experimenter will check in on you over the intercom before starting the stimulation and after one minute. </vt:lpstr>
      <vt:lpstr>The stimulation will continue for 30 minutes in total from now. There will be two scans during this time.  We will check in on you over the intercom in 15 minutes.</vt:lpstr>
      <vt:lpstr>Please let us know if you would like to stop the stimulation at any time.</vt:lpstr>
      <vt:lpstr>The stimulation has completed.  Press the right key when you are ready to continue.</vt:lpstr>
      <vt:lpstr>PowerPoint Presentation</vt:lpstr>
      <vt:lpstr>REST</vt:lpstr>
      <vt:lpstr>For this scan, you will see a “+” in the center of the screen.  Focus on the “+”, clear your mind and try not to think of anything in particular.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James Touthang</cp:lastModifiedBy>
  <cp:revision>444</cp:revision>
  <dcterms:created xsi:type="dcterms:W3CDTF">2014-09-09T19:40:19Z</dcterms:created>
  <dcterms:modified xsi:type="dcterms:W3CDTF">2021-07-08T21:52:06Z</dcterms:modified>
</cp:coreProperties>
</file>